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2" r:id="rId2"/>
  </p:sldIdLst>
  <p:sldSz cx="14039850" cy="9720263"/>
  <p:notesSz cx="9869488" cy="142954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FDD7"/>
    <a:srgbClr val="E6E6E6"/>
    <a:srgbClr val="DEDEDE"/>
    <a:srgbClr val="A7FBB5"/>
    <a:srgbClr val="83F997"/>
    <a:srgbClr val="F95959"/>
    <a:srgbClr val="F3F3F3"/>
    <a:srgbClr val="EEEEEE"/>
    <a:srgbClr val="FED4EA"/>
    <a:srgbClr val="E8FA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1" d="100"/>
          <a:sy n="51" d="100"/>
        </p:scale>
        <p:origin x="120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2989" y="1590794"/>
            <a:ext cx="11933873" cy="3384092"/>
          </a:xfrm>
        </p:spPr>
        <p:txBody>
          <a:bodyPr anchor="b"/>
          <a:lstStyle>
            <a:lvl1pPr algn="ctr">
              <a:defRPr sz="850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4981" y="5105389"/>
            <a:ext cx="10529888" cy="2346813"/>
          </a:xfrm>
        </p:spPr>
        <p:txBody>
          <a:bodyPr/>
          <a:lstStyle>
            <a:lvl1pPr marL="0" indent="0" algn="ctr">
              <a:buNone/>
              <a:defRPr sz="3402"/>
            </a:lvl1pPr>
            <a:lvl2pPr marL="648035" indent="0" algn="ctr">
              <a:buNone/>
              <a:defRPr sz="2835"/>
            </a:lvl2pPr>
            <a:lvl3pPr marL="1296071" indent="0" algn="ctr">
              <a:buNone/>
              <a:defRPr sz="2551"/>
            </a:lvl3pPr>
            <a:lvl4pPr marL="1944106" indent="0" algn="ctr">
              <a:buNone/>
              <a:defRPr sz="2268"/>
            </a:lvl4pPr>
            <a:lvl5pPr marL="2592141" indent="0" algn="ctr">
              <a:buNone/>
              <a:defRPr sz="2268"/>
            </a:lvl5pPr>
            <a:lvl6pPr marL="3240176" indent="0" algn="ctr">
              <a:buNone/>
              <a:defRPr sz="2268"/>
            </a:lvl6pPr>
            <a:lvl7pPr marL="3888212" indent="0" algn="ctr">
              <a:buNone/>
              <a:defRPr sz="2268"/>
            </a:lvl7pPr>
            <a:lvl8pPr marL="4536247" indent="0" algn="ctr">
              <a:buNone/>
              <a:defRPr sz="2268"/>
            </a:lvl8pPr>
            <a:lvl9pPr marL="5184282" indent="0" algn="ctr">
              <a:buNone/>
              <a:defRPr sz="2268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6123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686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47268" y="517514"/>
            <a:ext cx="3027343" cy="823747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65240" y="517514"/>
            <a:ext cx="8906530" cy="823747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292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6657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7928" y="2423318"/>
            <a:ext cx="12109371" cy="4043359"/>
          </a:xfrm>
        </p:spPr>
        <p:txBody>
          <a:bodyPr anchor="b"/>
          <a:lstStyle>
            <a:lvl1pPr>
              <a:defRPr sz="850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7928" y="6504929"/>
            <a:ext cx="12109371" cy="2126307"/>
          </a:xfrm>
        </p:spPr>
        <p:txBody>
          <a:bodyPr/>
          <a:lstStyle>
            <a:lvl1pPr marL="0" indent="0">
              <a:buNone/>
              <a:defRPr sz="3402">
                <a:solidFill>
                  <a:schemeClr val="tx1"/>
                </a:solidFill>
              </a:defRPr>
            </a:lvl1pPr>
            <a:lvl2pPr marL="648035" indent="0">
              <a:buNone/>
              <a:defRPr sz="2835">
                <a:solidFill>
                  <a:schemeClr val="tx1">
                    <a:tint val="75000"/>
                  </a:schemeClr>
                </a:solidFill>
              </a:defRPr>
            </a:lvl2pPr>
            <a:lvl3pPr marL="1296071" indent="0">
              <a:buNone/>
              <a:defRPr sz="2551">
                <a:solidFill>
                  <a:schemeClr val="tx1">
                    <a:tint val="75000"/>
                  </a:schemeClr>
                </a:solidFill>
              </a:defRPr>
            </a:lvl3pPr>
            <a:lvl4pPr marL="1944106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4pPr>
            <a:lvl5pPr marL="2592141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5pPr>
            <a:lvl6pPr marL="3240176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6pPr>
            <a:lvl7pPr marL="3888212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7pPr>
            <a:lvl8pPr marL="4536247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8pPr>
            <a:lvl9pPr marL="5184282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807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5240" y="2587570"/>
            <a:ext cx="5966936" cy="616741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07674" y="2587570"/>
            <a:ext cx="5966936" cy="616741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338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068" y="517516"/>
            <a:ext cx="12109371" cy="18788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7070" y="2382815"/>
            <a:ext cx="5939514" cy="1167781"/>
          </a:xfrm>
        </p:spPr>
        <p:txBody>
          <a:bodyPr anchor="b"/>
          <a:lstStyle>
            <a:lvl1pPr marL="0" indent="0">
              <a:buNone/>
              <a:defRPr sz="3402" b="1"/>
            </a:lvl1pPr>
            <a:lvl2pPr marL="648035" indent="0">
              <a:buNone/>
              <a:defRPr sz="2835" b="1"/>
            </a:lvl2pPr>
            <a:lvl3pPr marL="1296071" indent="0">
              <a:buNone/>
              <a:defRPr sz="2551" b="1"/>
            </a:lvl3pPr>
            <a:lvl4pPr marL="1944106" indent="0">
              <a:buNone/>
              <a:defRPr sz="2268" b="1"/>
            </a:lvl4pPr>
            <a:lvl5pPr marL="2592141" indent="0">
              <a:buNone/>
              <a:defRPr sz="2268" b="1"/>
            </a:lvl5pPr>
            <a:lvl6pPr marL="3240176" indent="0">
              <a:buNone/>
              <a:defRPr sz="2268" b="1"/>
            </a:lvl6pPr>
            <a:lvl7pPr marL="3888212" indent="0">
              <a:buNone/>
              <a:defRPr sz="2268" b="1"/>
            </a:lvl7pPr>
            <a:lvl8pPr marL="4536247" indent="0">
              <a:buNone/>
              <a:defRPr sz="2268" b="1"/>
            </a:lvl8pPr>
            <a:lvl9pPr marL="5184282" indent="0">
              <a:buNone/>
              <a:defRPr sz="2268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7070" y="3550596"/>
            <a:ext cx="5939514" cy="522239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107675" y="2382815"/>
            <a:ext cx="5968765" cy="1167781"/>
          </a:xfrm>
        </p:spPr>
        <p:txBody>
          <a:bodyPr anchor="b"/>
          <a:lstStyle>
            <a:lvl1pPr marL="0" indent="0">
              <a:buNone/>
              <a:defRPr sz="3402" b="1"/>
            </a:lvl1pPr>
            <a:lvl2pPr marL="648035" indent="0">
              <a:buNone/>
              <a:defRPr sz="2835" b="1"/>
            </a:lvl2pPr>
            <a:lvl3pPr marL="1296071" indent="0">
              <a:buNone/>
              <a:defRPr sz="2551" b="1"/>
            </a:lvl3pPr>
            <a:lvl4pPr marL="1944106" indent="0">
              <a:buNone/>
              <a:defRPr sz="2268" b="1"/>
            </a:lvl4pPr>
            <a:lvl5pPr marL="2592141" indent="0">
              <a:buNone/>
              <a:defRPr sz="2268" b="1"/>
            </a:lvl5pPr>
            <a:lvl6pPr marL="3240176" indent="0">
              <a:buNone/>
              <a:defRPr sz="2268" b="1"/>
            </a:lvl6pPr>
            <a:lvl7pPr marL="3888212" indent="0">
              <a:buNone/>
              <a:defRPr sz="2268" b="1"/>
            </a:lvl7pPr>
            <a:lvl8pPr marL="4536247" indent="0">
              <a:buNone/>
              <a:defRPr sz="2268" b="1"/>
            </a:lvl8pPr>
            <a:lvl9pPr marL="5184282" indent="0">
              <a:buNone/>
              <a:defRPr sz="2268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07675" y="3550596"/>
            <a:ext cx="5968765" cy="522239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4595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1784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1554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068" y="648018"/>
            <a:ext cx="4528217" cy="2268061"/>
          </a:xfrm>
        </p:spPr>
        <p:txBody>
          <a:bodyPr anchor="b"/>
          <a:lstStyle>
            <a:lvl1pPr>
              <a:defRPr sz="453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68765" y="1399540"/>
            <a:ext cx="7107674" cy="6907687"/>
          </a:xfrm>
        </p:spPr>
        <p:txBody>
          <a:bodyPr/>
          <a:lstStyle>
            <a:lvl1pPr>
              <a:defRPr sz="4536"/>
            </a:lvl1pPr>
            <a:lvl2pPr>
              <a:defRPr sz="3969"/>
            </a:lvl2pPr>
            <a:lvl3pPr>
              <a:defRPr sz="3402"/>
            </a:lvl3pPr>
            <a:lvl4pPr>
              <a:defRPr sz="2835"/>
            </a:lvl4pPr>
            <a:lvl5pPr>
              <a:defRPr sz="2835"/>
            </a:lvl5pPr>
            <a:lvl6pPr>
              <a:defRPr sz="2835"/>
            </a:lvl6pPr>
            <a:lvl7pPr>
              <a:defRPr sz="2835"/>
            </a:lvl7pPr>
            <a:lvl8pPr>
              <a:defRPr sz="2835"/>
            </a:lvl8pPr>
            <a:lvl9pPr>
              <a:defRPr sz="283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7068" y="2916079"/>
            <a:ext cx="4528217" cy="5402397"/>
          </a:xfrm>
        </p:spPr>
        <p:txBody>
          <a:bodyPr/>
          <a:lstStyle>
            <a:lvl1pPr marL="0" indent="0">
              <a:buNone/>
              <a:defRPr sz="2268"/>
            </a:lvl1pPr>
            <a:lvl2pPr marL="648035" indent="0">
              <a:buNone/>
              <a:defRPr sz="1984"/>
            </a:lvl2pPr>
            <a:lvl3pPr marL="1296071" indent="0">
              <a:buNone/>
              <a:defRPr sz="1701"/>
            </a:lvl3pPr>
            <a:lvl4pPr marL="1944106" indent="0">
              <a:buNone/>
              <a:defRPr sz="1417"/>
            </a:lvl4pPr>
            <a:lvl5pPr marL="2592141" indent="0">
              <a:buNone/>
              <a:defRPr sz="1417"/>
            </a:lvl5pPr>
            <a:lvl6pPr marL="3240176" indent="0">
              <a:buNone/>
              <a:defRPr sz="1417"/>
            </a:lvl6pPr>
            <a:lvl7pPr marL="3888212" indent="0">
              <a:buNone/>
              <a:defRPr sz="1417"/>
            </a:lvl7pPr>
            <a:lvl8pPr marL="4536247" indent="0">
              <a:buNone/>
              <a:defRPr sz="1417"/>
            </a:lvl8pPr>
            <a:lvl9pPr marL="5184282" indent="0">
              <a:buNone/>
              <a:defRPr sz="141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6324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068" y="648018"/>
            <a:ext cx="4528217" cy="2268061"/>
          </a:xfrm>
        </p:spPr>
        <p:txBody>
          <a:bodyPr anchor="b"/>
          <a:lstStyle>
            <a:lvl1pPr>
              <a:defRPr sz="453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68765" y="1399540"/>
            <a:ext cx="7107674" cy="6907687"/>
          </a:xfrm>
        </p:spPr>
        <p:txBody>
          <a:bodyPr anchor="t"/>
          <a:lstStyle>
            <a:lvl1pPr marL="0" indent="0">
              <a:buNone/>
              <a:defRPr sz="4536"/>
            </a:lvl1pPr>
            <a:lvl2pPr marL="648035" indent="0">
              <a:buNone/>
              <a:defRPr sz="3969"/>
            </a:lvl2pPr>
            <a:lvl3pPr marL="1296071" indent="0">
              <a:buNone/>
              <a:defRPr sz="3402"/>
            </a:lvl3pPr>
            <a:lvl4pPr marL="1944106" indent="0">
              <a:buNone/>
              <a:defRPr sz="2835"/>
            </a:lvl4pPr>
            <a:lvl5pPr marL="2592141" indent="0">
              <a:buNone/>
              <a:defRPr sz="2835"/>
            </a:lvl5pPr>
            <a:lvl6pPr marL="3240176" indent="0">
              <a:buNone/>
              <a:defRPr sz="2835"/>
            </a:lvl6pPr>
            <a:lvl7pPr marL="3888212" indent="0">
              <a:buNone/>
              <a:defRPr sz="2835"/>
            </a:lvl7pPr>
            <a:lvl8pPr marL="4536247" indent="0">
              <a:buNone/>
              <a:defRPr sz="2835"/>
            </a:lvl8pPr>
            <a:lvl9pPr marL="5184282" indent="0">
              <a:buNone/>
              <a:defRPr sz="2835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7068" y="2916079"/>
            <a:ext cx="4528217" cy="5402397"/>
          </a:xfrm>
        </p:spPr>
        <p:txBody>
          <a:bodyPr/>
          <a:lstStyle>
            <a:lvl1pPr marL="0" indent="0">
              <a:buNone/>
              <a:defRPr sz="2268"/>
            </a:lvl1pPr>
            <a:lvl2pPr marL="648035" indent="0">
              <a:buNone/>
              <a:defRPr sz="1984"/>
            </a:lvl2pPr>
            <a:lvl3pPr marL="1296071" indent="0">
              <a:buNone/>
              <a:defRPr sz="1701"/>
            </a:lvl3pPr>
            <a:lvl4pPr marL="1944106" indent="0">
              <a:buNone/>
              <a:defRPr sz="1417"/>
            </a:lvl4pPr>
            <a:lvl5pPr marL="2592141" indent="0">
              <a:buNone/>
              <a:defRPr sz="1417"/>
            </a:lvl5pPr>
            <a:lvl6pPr marL="3240176" indent="0">
              <a:buNone/>
              <a:defRPr sz="1417"/>
            </a:lvl6pPr>
            <a:lvl7pPr marL="3888212" indent="0">
              <a:buNone/>
              <a:defRPr sz="1417"/>
            </a:lvl7pPr>
            <a:lvl8pPr marL="4536247" indent="0">
              <a:buNone/>
              <a:defRPr sz="1417"/>
            </a:lvl8pPr>
            <a:lvl9pPr marL="5184282" indent="0">
              <a:buNone/>
              <a:defRPr sz="141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2257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65240" y="517516"/>
            <a:ext cx="12109371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5240" y="2587570"/>
            <a:ext cx="12109371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65240" y="9009246"/>
            <a:ext cx="3158966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FDBCB-60AF-474D-8EB4-6EE99FEE008B}" type="datetimeFigureOut">
              <a:rPr kumimoji="1" lang="ja-JP" altLang="en-US" smtClean="0"/>
              <a:t>2021/2/9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50701" y="9009246"/>
            <a:ext cx="4738449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15644" y="9009246"/>
            <a:ext cx="3158966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876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296071" rtl="0" eaLnBrk="1" latinLnBrk="0" hangingPunct="1">
        <a:lnSpc>
          <a:spcPct val="90000"/>
        </a:lnSpc>
        <a:spcBef>
          <a:spcPct val="0"/>
        </a:spcBef>
        <a:buNone/>
        <a:defRPr kumimoji="1" sz="62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4018" indent="-324018" algn="l" defTabSz="1296071" rtl="0" eaLnBrk="1" latinLnBrk="0" hangingPunct="1">
        <a:lnSpc>
          <a:spcPct val="90000"/>
        </a:lnSpc>
        <a:spcBef>
          <a:spcPts val="1417"/>
        </a:spcBef>
        <a:buFont typeface="Arial" panose="020B0604020202020204" pitchFamily="34" charset="0"/>
        <a:buChar char="•"/>
        <a:defRPr kumimoji="1" sz="3969" kern="1200">
          <a:solidFill>
            <a:schemeClr val="tx1"/>
          </a:solidFill>
          <a:latin typeface="+mn-lt"/>
          <a:ea typeface="+mn-ea"/>
          <a:cs typeface="+mn-cs"/>
        </a:defRPr>
      </a:lvl1pPr>
      <a:lvl2pPr marL="972053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kumimoji="1" sz="3402" kern="1200">
          <a:solidFill>
            <a:schemeClr val="tx1"/>
          </a:solidFill>
          <a:latin typeface="+mn-lt"/>
          <a:ea typeface="+mn-ea"/>
          <a:cs typeface="+mn-cs"/>
        </a:defRPr>
      </a:lvl2pPr>
      <a:lvl3pPr marL="1620088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kumimoji="1" sz="2835" kern="1200">
          <a:solidFill>
            <a:schemeClr val="tx1"/>
          </a:solidFill>
          <a:latin typeface="+mn-lt"/>
          <a:ea typeface="+mn-ea"/>
          <a:cs typeface="+mn-cs"/>
        </a:defRPr>
      </a:lvl3pPr>
      <a:lvl4pPr marL="2268123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4pPr>
      <a:lvl5pPr marL="2916159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5pPr>
      <a:lvl6pPr marL="3564194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6pPr>
      <a:lvl7pPr marL="4212229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7pPr>
      <a:lvl8pPr marL="4860265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8pPr>
      <a:lvl9pPr marL="5508300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96071" rtl="0" eaLnBrk="1" latinLnBrk="0" hangingPunct="1"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1pPr>
      <a:lvl2pPr marL="648035" algn="l" defTabSz="1296071" rtl="0" eaLnBrk="1" latinLnBrk="0" hangingPunct="1"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2pPr>
      <a:lvl3pPr marL="1296071" algn="l" defTabSz="1296071" rtl="0" eaLnBrk="1" latinLnBrk="0" hangingPunct="1"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3pPr>
      <a:lvl4pPr marL="1944106" algn="l" defTabSz="1296071" rtl="0" eaLnBrk="1" latinLnBrk="0" hangingPunct="1"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4pPr>
      <a:lvl5pPr marL="2592141" algn="l" defTabSz="1296071" rtl="0" eaLnBrk="1" latinLnBrk="0" hangingPunct="1"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5pPr>
      <a:lvl6pPr marL="3240176" algn="l" defTabSz="1296071" rtl="0" eaLnBrk="1" latinLnBrk="0" hangingPunct="1"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6pPr>
      <a:lvl7pPr marL="3888212" algn="l" defTabSz="1296071" rtl="0" eaLnBrk="1" latinLnBrk="0" hangingPunct="1"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7pPr>
      <a:lvl8pPr marL="4536247" algn="l" defTabSz="1296071" rtl="0" eaLnBrk="1" latinLnBrk="0" hangingPunct="1"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8pPr>
      <a:lvl9pPr marL="5184282" algn="l" defTabSz="1296071" rtl="0" eaLnBrk="1" latinLnBrk="0" hangingPunct="1"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6BA1F11A-2900-46C4-9F7D-5B25F5D0E665}"/>
              </a:ext>
            </a:extLst>
          </p:cNvPr>
          <p:cNvSpPr/>
          <p:nvPr/>
        </p:nvSpPr>
        <p:spPr>
          <a:xfrm>
            <a:off x="421748" y="1459164"/>
            <a:ext cx="9868050" cy="7953039"/>
          </a:xfrm>
          <a:prstGeom prst="rect">
            <a:avLst/>
          </a:prstGeom>
          <a:solidFill>
            <a:srgbClr val="FED4E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A12FE5E-F82D-4FD9-897D-A395AD82DE9E}"/>
              </a:ext>
            </a:extLst>
          </p:cNvPr>
          <p:cNvSpPr txBox="1"/>
          <p:nvPr/>
        </p:nvSpPr>
        <p:spPr>
          <a:xfrm>
            <a:off x="1723762" y="-131608"/>
            <a:ext cx="57144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「自分らしさ発見シート</a:t>
            </a:r>
            <a:r>
              <a:rPr kumimoji="1" lang="ja-JP" altLang="en-US" sz="3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」</a:t>
            </a:r>
            <a:endParaRPr kumimoji="1" lang="ja-JP" altLang="en-US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D1B3AAA-3DF3-463E-9BB0-B31C6BF3F4DA}"/>
              </a:ext>
            </a:extLst>
          </p:cNvPr>
          <p:cNvSpPr txBox="1"/>
          <p:nvPr/>
        </p:nvSpPr>
        <p:spPr>
          <a:xfrm>
            <a:off x="8368452" y="842376"/>
            <a:ext cx="5598874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　年　組　氏名　　　　　　作成日：　年　月　日　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85CBBD90-60BC-48FF-BEFE-180B65E3D9C9}"/>
              </a:ext>
            </a:extLst>
          </p:cNvPr>
          <p:cNvSpPr txBox="1"/>
          <p:nvPr/>
        </p:nvSpPr>
        <p:spPr>
          <a:xfrm>
            <a:off x="6860798" y="102388"/>
            <a:ext cx="6912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/>
              <a:t>～「将来 こう在りたい自分」の姿を実現するために～</a:t>
            </a:r>
            <a:endParaRPr kumimoji="1" lang="ja-JP" altLang="en-US" dirty="0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5E8017FF-4C87-4C65-922C-221EAA135AE4}"/>
              </a:ext>
            </a:extLst>
          </p:cNvPr>
          <p:cNvSpPr txBox="1"/>
          <p:nvPr/>
        </p:nvSpPr>
        <p:spPr>
          <a:xfrm>
            <a:off x="589670" y="1508686"/>
            <a:ext cx="1474202" cy="37798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/>
              <a:t>得意度</a:t>
            </a:r>
          </a:p>
        </p:txBody>
      </p:sp>
      <p:cxnSp>
        <p:nvCxnSpPr>
          <p:cNvPr id="43" name="直線コネクタ 42">
            <a:extLst>
              <a:ext uri="{FF2B5EF4-FFF2-40B4-BE49-F238E27FC236}">
                <a16:creationId xmlns:a16="http://schemas.microsoft.com/office/drawing/2014/main" id="{DBED7EA3-9313-4775-A67D-D60967D1B9CA}"/>
              </a:ext>
            </a:extLst>
          </p:cNvPr>
          <p:cNvCxnSpPr/>
          <p:nvPr/>
        </p:nvCxnSpPr>
        <p:spPr>
          <a:xfrm>
            <a:off x="395476" y="7306630"/>
            <a:ext cx="597159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6F0E4FCA-BC20-43BB-89C1-03F3B7983B61}"/>
              </a:ext>
            </a:extLst>
          </p:cNvPr>
          <p:cNvCxnSpPr/>
          <p:nvPr/>
        </p:nvCxnSpPr>
        <p:spPr>
          <a:xfrm>
            <a:off x="395477" y="3036650"/>
            <a:ext cx="597159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コネクタ 48">
            <a:extLst>
              <a:ext uri="{FF2B5EF4-FFF2-40B4-BE49-F238E27FC236}">
                <a16:creationId xmlns:a16="http://schemas.microsoft.com/office/drawing/2014/main" id="{DF8F5251-6131-446E-A5B4-C1CF3FEF8093}"/>
              </a:ext>
            </a:extLst>
          </p:cNvPr>
          <p:cNvCxnSpPr/>
          <p:nvPr/>
        </p:nvCxnSpPr>
        <p:spPr>
          <a:xfrm>
            <a:off x="421748" y="5252314"/>
            <a:ext cx="597159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コネクタ 55">
            <a:extLst>
              <a:ext uri="{FF2B5EF4-FFF2-40B4-BE49-F238E27FC236}">
                <a16:creationId xmlns:a16="http://schemas.microsoft.com/office/drawing/2014/main" id="{5A6E892F-ACDD-404E-97F1-5604BBBC41BB}"/>
              </a:ext>
            </a:extLst>
          </p:cNvPr>
          <p:cNvCxnSpPr>
            <a:cxnSpLocks/>
          </p:cNvCxnSpPr>
          <p:nvPr/>
        </p:nvCxnSpPr>
        <p:spPr>
          <a:xfrm>
            <a:off x="8663377" y="8825151"/>
            <a:ext cx="0" cy="58705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コネクタ 56">
            <a:extLst>
              <a:ext uri="{FF2B5EF4-FFF2-40B4-BE49-F238E27FC236}">
                <a16:creationId xmlns:a16="http://schemas.microsoft.com/office/drawing/2014/main" id="{98208F85-25BC-44AC-8D0C-C3CB7057E23B}"/>
              </a:ext>
            </a:extLst>
          </p:cNvPr>
          <p:cNvCxnSpPr>
            <a:cxnSpLocks/>
          </p:cNvCxnSpPr>
          <p:nvPr/>
        </p:nvCxnSpPr>
        <p:spPr>
          <a:xfrm>
            <a:off x="5918855" y="8825151"/>
            <a:ext cx="0" cy="58705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コネクタ 57">
            <a:extLst>
              <a:ext uri="{FF2B5EF4-FFF2-40B4-BE49-F238E27FC236}">
                <a16:creationId xmlns:a16="http://schemas.microsoft.com/office/drawing/2014/main" id="{ADB8570F-C317-4D16-9583-EE4E2C87642A}"/>
              </a:ext>
            </a:extLst>
          </p:cNvPr>
          <p:cNvCxnSpPr>
            <a:cxnSpLocks/>
          </p:cNvCxnSpPr>
          <p:nvPr/>
        </p:nvCxnSpPr>
        <p:spPr>
          <a:xfrm>
            <a:off x="2900914" y="8830923"/>
            <a:ext cx="0" cy="58705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E4725AC-A6B5-41AB-BEE0-04F9DE218E63}"/>
              </a:ext>
            </a:extLst>
          </p:cNvPr>
          <p:cNvSpPr txBox="1"/>
          <p:nvPr/>
        </p:nvSpPr>
        <p:spPr>
          <a:xfrm>
            <a:off x="9823179" y="5203099"/>
            <a:ext cx="461665" cy="394348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b="1" dirty="0"/>
              <a:t>今 していること（できていること）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6D74508-0CD2-468E-BCE9-F0025ACA9549}"/>
              </a:ext>
            </a:extLst>
          </p:cNvPr>
          <p:cNvSpPr txBox="1"/>
          <p:nvPr/>
        </p:nvSpPr>
        <p:spPr>
          <a:xfrm>
            <a:off x="7860203" y="8512425"/>
            <a:ext cx="1799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いつでも一人で </a:t>
            </a:r>
            <a:endParaRPr kumimoji="1" lang="en-US" altLang="ja-JP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64D16F0-E78C-4704-97FC-6014D62D2EC8}"/>
              </a:ext>
            </a:extLst>
          </p:cNvPr>
          <p:cNvSpPr txBox="1"/>
          <p:nvPr/>
        </p:nvSpPr>
        <p:spPr>
          <a:xfrm>
            <a:off x="2241398" y="8547463"/>
            <a:ext cx="1799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言われれば 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B47AAA1-EC0C-4C74-8635-FE2E1FEFF664}"/>
              </a:ext>
            </a:extLst>
          </p:cNvPr>
          <p:cNvSpPr txBox="1"/>
          <p:nvPr/>
        </p:nvSpPr>
        <p:spPr>
          <a:xfrm>
            <a:off x="5471056" y="8526050"/>
            <a:ext cx="1799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一人で  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E7E4DB2-4A34-4CF4-AF51-00D8E9A0DD28}"/>
              </a:ext>
            </a:extLst>
          </p:cNvPr>
          <p:cNvSpPr txBox="1"/>
          <p:nvPr/>
        </p:nvSpPr>
        <p:spPr>
          <a:xfrm>
            <a:off x="575416" y="4912531"/>
            <a:ext cx="1262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まあまあ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3708E3A-61F4-4EC3-A09D-2EBD7F15A43A}"/>
              </a:ext>
            </a:extLst>
          </p:cNvPr>
          <p:cNvSpPr txBox="1"/>
          <p:nvPr/>
        </p:nvSpPr>
        <p:spPr>
          <a:xfrm>
            <a:off x="666070" y="2667318"/>
            <a:ext cx="1007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とても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432D91E-F42A-47F7-AF7F-61D5664D282C}"/>
              </a:ext>
            </a:extLst>
          </p:cNvPr>
          <p:cNvSpPr txBox="1"/>
          <p:nvPr/>
        </p:nvSpPr>
        <p:spPr>
          <a:xfrm>
            <a:off x="716222" y="6937298"/>
            <a:ext cx="1007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少し</a:t>
            </a:r>
          </a:p>
        </p:txBody>
      </p: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F0926749-BB29-4D06-ACF7-9ADF4099EE80}"/>
              </a:ext>
            </a:extLst>
          </p:cNvPr>
          <p:cNvCxnSpPr>
            <a:cxnSpLocks/>
          </p:cNvCxnSpPr>
          <p:nvPr/>
        </p:nvCxnSpPr>
        <p:spPr>
          <a:xfrm>
            <a:off x="-55330" y="1278787"/>
            <a:ext cx="10513050" cy="55644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97EFFEBD-608E-42FA-A6F6-DEC73C9A65B4}"/>
              </a:ext>
            </a:extLst>
          </p:cNvPr>
          <p:cNvSpPr txBox="1"/>
          <p:nvPr/>
        </p:nvSpPr>
        <p:spPr>
          <a:xfrm>
            <a:off x="211439" y="824881"/>
            <a:ext cx="7849293" cy="384814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B5F4CDC-A2C5-4AC3-A7BF-44824CDA9D2C}"/>
              </a:ext>
            </a:extLst>
          </p:cNvPr>
          <p:cNvSpPr txBox="1"/>
          <p:nvPr/>
        </p:nvSpPr>
        <p:spPr>
          <a:xfrm>
            <a:off x="-55330" y="492056"/>
            <a:ext cx="623284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＜社会人  １日目の </a:t>
            </a:r>
            <a:r>
              <a:rPr kumimoji="1" lang="en-US" altLang="ja-JP" b="1" dirty="0"/>
              <a:t> </a:t>
            </a:r>
            <a:r>
              <a:rPr kumimoji="1" lang="ja-JP" altLang="en-US" b="1" dirty="0"/>
              <a:t>自分は こんな自分になっていたい！＞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35E92CB7-EC10-42CF-B86E-4E788E740902}"/>
              </a:ext>
            </a:extLst>
          </p:cNvPr>
          <p:cNvSpPr txBox="1"/>
          <p:nvPr/>
        </p:nvSpPr>
        <p:spPr>
          <a:xfrm>
            <a:off x="10564314" y="2514172"/>
            <a:ext cx="3322623" cy="1754326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</p:txBody>
      </p:sp>
      <p:cxnSp>
        <p:nvCxnSpPr>
          <p:cNvPr id="45" name="直線コネクタ 44">
            <a:extLst>
              <a:ext uri="{FF2B5EF4-FFF2-40B4-BE49-F238E27FC236}">
                <a16:creationId xmlns:a16="http://schemas.microsoft.com/office/drawing/2014/main" id="{FEA4A9D5-9D59-4BE5-B1B9-C8CFB6D626C0}"/>
              </a:ext>
            </a:extLst>
          </p:cNvPr>
          <p:cNvCxnSpPr>
            <a:cxnSpLocks/>
          </p:cNvCxnSpPr>
          <p:nvPr/>
        </p:nvCxnSpPr>
        <p:spPr>
          <a:xfrm>
            <a:off x="10457720" y="1312954"/>
            <a:ext cx="0" cy="8313697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780A2A08-26C9-4185-B547-82EFF9E8C80A}"/>
              </a:ext>
            </a:extLst>
          </p:cNvPr>
          <p:cNvSpPr txBox="1"/>
          <p:nvPr/>
        </p:nvSpPr>
        <p:spPr>
          <a:xfrm>
            <a:off x="10416811" y="1342737"/>
            <a:ext cx="5337409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①なりたい自分に なるために </a:t>
            </a:r>
            <a:endParaRPr kumimoji="1" lang="en-US" altLang="ja-JP" b="1" dirty="0"/>
          </a:p>
          <a:p>
            <a:r>
              <a:rPr kumimoji="1" lang="ja-JP" altLang="en-US" b="1" dirty="0"/>
              <a:t>　一番関係があると 思うカードを</a:t>
            </a:r>
            <a:endParaRPr kumimoji="1" lang="en-US" altLang="ja-JP" b="1" dirty="0"/>
          </a:p>
          <a:p>
            <a:r>
              <a:rPr kumimoji="1" lang="ja-JP" altLang="en-US" b="1" dirty="0"/>
              <a:t>　１枚 選んで 書こう。</a:t>
            </a:r>
            <a:endParaRPr kumimoji="1" lang="en-US" altLang="ja-JP" b="1" dirty="0"/>
          </a:p>
          <a:p>
            <a:r>
              <a:rPr kumimoji="1" lang="ja-JP" altLang="en-US" b="1" dirty="0"/>
              <a:t>　選んだ 理由も 書こう。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CAA34441-912C-4A65-978D-D5010CA29158}"/>
              </a:ext>
            </a:extLst>
          </p:cNvPr>
          <p:cNvSpPr txBox="1"/>
          <p:nvPr/>
        </p:nvSpPr>
        <p:spPr>
          <a:xfrm>
            <a:off x="10513179" y="4383122"/>
            <a:ext cx="3629312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②選んだカードを「いつまでに」「どの位置に置けるようになり</a:t>
            </a:r>
            <a:endParaRPr kumimoji="1" lang="en-US" altLang="ja-JP" b="1" dirty="0"/>
          </a:p>
          <a:p>
            <a:r>
              <a:rPr kumimoji="1" lang="ja-JP" altLang="en-US" b="1" dirty="0"/>
              <a:t>　たいか」考えよう。</a:t>
            </a:r>
            <a:endParaRPr kumimoji="1" lang="en-US" altLang="ja-JP" b="1" dirty="0"/>
          </a:p>
          <a:p>
            <a:endParaRPr kumimoji="1" lang="ja-JP" altLang="en-US" b="1" dirty="0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2471FD75-AEC5-4928-A1A0-DA64927723BB}"/>
              </a:ext>
            </a:extLst>
          </p:cNvPr>
          <p:cNvSpPr txBox="1"/>
          <p:nvPr/>
        </p:nvSpPr>
        <p:spPr>
          <a:xfrm>
            <a:off x="10656382" y="7597681"/>
            <a:ext cx="3322623" cy="2031325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8CE3BB48-1726-4BA1-B265-03E2380DAAB2}"/>
              </a:ext>
            </a:extLst>
          </p:cNvPr>
          <p:cNvSpPr txBox="1"/>
          <p:nvPr/>
        </p:nvSpPr>
        <p:spPr>
          <a:xfrm>
            <a:off x="10472836" y="6577881"/>
            <a:ext cx="370999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③選んだカードを自分の置きたい</a:t>
            </a:r>
            <a:endParaRPr kumimoji="1" lang="en-US" altLang="ja-JP" b="1" dirty="0"/>
          </a:p>
          <a:p>
            <a:r>
              <a:rPr kumimoji="1" lang="ja-JP" altLang="en-US" b="1" dirty="0"/>
              <a:t>　と考えた位置に置くためにどう　</a:t>
            </a:r>
            <a:endParaRPr kumimoji="1" lang="en-US" altLang="ja-JP" b="1" dirty="0"/>
          </a:p>
          <a:p>
            <a:r>
              <a:rPr kumimoji="1" lang="ja-JP" altLang="en-US" b="1" dirty="0"/>
              <a:t>　すればよいか考えよう。</a:t>
            </a:r>
            <a:endParaRPr kumimoji="1" lang="en-US" altLang="ja-JP" b="1" dirty="0"/>
          </a:p>
          <a:p>
            <a:endParaRPr kumimoji="1" lang="ja-JP" altLang="en-US" b="1" dirty="0"/>
          </a:p>
        </p:txBody>
      </p:sp>
      <p:cxnSp>
        <p:nvCxnSpPr>
          <p:cNvPr id="46" name="直線コネクタ 45">
            <a:extLst>
              <a:ext uri="{FF2B5EF4-FFF2-40B4-BE49-F238E27FC236}">
                <a16:creationId xmlns:a16="http://schemas.microsoft.com/office/drawing/2014/main" id="{3A0F84B5-40D9-4A4E-BAFB-D5BF007B92F3}"/>
              </a:ext>
            </a:extLst>
          </p:cNvPr>
          <p:cNvCxnSpPr>
            <a:cxnSpLocks/>
            <a:stCxn id="41" idx="3"/>
          </p:cNvCxnSpPr>
          <p:nvPr/>
        </p:nvCxnSpPr>
        <p:spPr>
          <a:xfrm flipH="1">
            <a:off x="10656385" y="8613344"/>
            <a:ext cx="3322620" cy="8310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B7CF8551-1BF7-4CCC-81F8-B02E0012C4A1}"/>
              </a:ext>
            </a:extLst>
          </p:cNvPr>
          <p:cNvSpPr txBox="1"/>
          <p:nvPr/>
        </p:nvSpPr>
        <p:spPr>
          <a:xfrm>
            <a:off x="10605372" y="7656501"/>
            <a:ext cx="257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＜どんな場面で？＞</a:t>
            </a: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DF90128F-B376-4B90-B4FC-179A78DFB0FC}"/>
              </a:ext>
            </a:extLst>
          </p:cNvPr>
          <p:cNvSpPr txBox="1"/>
          <p:nvPr/>
        </p:nvSpPr>
        <p:spPr>
          <a:xfrm>
            <a:off x="10578517" y="8646257"/>
            <a:ext cx="2794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＜どんな行動を する？＞</a:t>
            </a:r>
          </a:p>
        </p:txBody>
      </p:sp>
      <p:cxnSp>
        <p:nvCxnSpPr>
          <p:cNvPr id="73" name="直線コネクタ 72">
            <a:extLst>
              <a:ext uri="{FF2B5EF4-FFF2-40B4-BE49-F238E27FC236}">
                <a16:creationId xmlns:a16="http://schemas.microsoft.com/office/drawing/2014/main" id="{360D908A-866E-4B22-A79D-7AECABCC6E8B}"/>
              </a:ext>
            </a:extLst>
          </p:cNvPr>
          <p:cNvCxnSpPr>
            <a:cxnSpLocks/>
            <a:stCxn id="32" idx="3"/>
          </p:cNvCxnSpPr>
          <p:nvPr/>
        </p:nvCxnSpPr>
        <p:spPr>
          <a:xfrm flipH="1" flipV="1">
            <a:off x="10578517" y="3343369"/>
            <a:ext cx="3308420" cy="47966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CCD7C7F3-0F5E-4E9A-ADF4-2B4DE3E08D75}"/>
              </a:ext>
            </a:extLst>
          </p:cNvPr>
          <p:cNvSpPr txBox="1"/>
          <p:nvPr/>
        </p:nvSpPr>
        <p:spPr>
          <a:xfrm>
            <a:off x="10544445" y="3349285"/>
            <a:ext cx="257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＜選んだ 理由＞</a:t>
            </a: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698FAEA1-EC4B-4611-A531-0EC4363EECC9}"/>
              </a:ext>
            </a:extLst>
          </p:cNvPr>
          <p:cNvSpPr txBox="1"/>
          <p:nvPr/>
        </p:nvSpPr>
        <p:spPr>
          <a:xfrm>
            <a:off x="10530341" y="2532469"/>
            <a:ext cx="257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＜選んだ カード＞</a:t>
            </a:r>
          </a:p>
        </p:txBody>
      </p:sp>
      <p:cxnSp>
        <p:nvCxnSpPr>
          <p:cNvPr id="37" name="直線コネクタ 36">
            <a:extLst>
              <a:ext uri="{FF2B5EF4-FFF2-40B4-BE49-F238E27FC236}">
                <a16:creationId xmlns:a16="http://schemas.microsoft.com/office/drawing/2014/main" id="{8E93ED9D-3331-4161-A44A-5C32B49BBA3B}"/>
              </a:ext>
            </a:extLst>
          </p:cNvPr>
          <p:cNvCxnSpPr/>
          <p:nvPr/>
        </p:nvCxnSpPr>
        <p:spPr>
          <a:xfrm>
            <a:off x="5605519" y="842376"/>
            <a:ext cx="0" cy="367319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4D8B665C-F764-42D3-82CA-0431CFA184B8}"/>
              </a:ext>
            </a:extLst>
          </p:cNvPr>
          <p:cNvSpPr txBox="1"/>
          <p:nvPr/>
        </p:nvSpPr>
        <p:spPr>
          <a:xfrm>
            <a:off x="5536555" y="811818"/>
            <a:ext cx="10550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b="1" dirty="0"/>
              <a:t>＜理由＞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25ED092F-4430-4039-B211-00258FD7F612}"/>
              </a:ext>
            </a:extLst>
          </p:cNvPr>
          <p:cNvSpPr/>
          <p:nvPr/>
        </p:nvSpPr>
        <p:spPr>
          <a:xfrm>
            <a:off x="10646169" y="5355546"/>
            <a:ext cx="2004778" cy="452913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FD936C86-0CA5-4E01-975A-6A381439D3A3}"/>
              </a:ext>
            </a:extLst>
          </p:cNvPr>
          <p:cNvSpPr txBox="1"/>
          <p:nvPr/>
        </p:nvSpPr>
        <p:spPr>
          <a:xfrm>
            <a:off x="10687360" y="5582003"/>
            <a:ext cx="3231750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　　　　　　　　　のカードに日付を書いて、置きたいと思った位置に置いてみよう。</a:t>
            </a:r>
            <a:endParaRPr kumimoji="1" lang="en-US" altLang="ja-JP" b="1" dirty="0"/>
          </a:p>
          <a:p>
            <a:endParaRPr kumimoji="1" lang="ja-JP" altLang="en-US" b="1" dirty="0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5C47519D-CA9A-4B4F-8417-D528F51E4ACC}"/>
              </a:ext>
            </a:extLst>
          </p:cNvPr>
          <p:cNvSpPr/>
          <p:nvPr/>
        </p:nvSpPr>
        <p:spPr>
          <a:xfrm>
            <a:off x="10575357" y="5252314"/>
            <a:ext cx="3299423" cy="1233571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68D68731-A32D-43A9-A789-512AE5941CB8}"/>
              </a:ext>
            </a:extLst>
          </p:cNvPr>
          <p:cNvSpPr txBox="1"/>
          <p:nvPr/>
        </p:nvSpPr>
        <p:spPr>
          <a:xfrm>
            <a:off x="11810404" y="5488814"/>
            <a:ext cx="1034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までに</a:t>
            </a:r>
          </a:p>
        </p:txBody>
      </p:sp>
      <p:cxnSp>
        <p:nvCxnSpPr>
          <p:cNvPr id="39" name="直線矢印コネクタ 38">
            <a:extLst>
              <a:ext uri="{FF2B5EF4-FFF2-40B4-BE49-F238E27FC236}">
                <a16:creationId xmlns:a16="http://schemas.microsoft.com/office/drawing/2014/main" id="{8C32E88F-4296-494F-B3BE-BE1D88FA3024}"/>
              </a:ext>
            </a:extLst>
          </p:cNvPr>
          <p:cNvCxnSpPr>
            <a:cxnSpLocks/>
          </p:cNvCxnSpPr>
          <p:nvPr/>
        </p:nvCxnSpPr>
        <p:spPr>
          <a:xfrm flipV="1">
            <a:off x="395478" y="1459164"/>
            <a:ext cx="26270" cy="8008686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矢印コネクタ 70">
            <a:extLst>
              <a:ext uri="{FF2B5EF4-FFF2-40B4-BE49-F238E27FC236}">
                <a16:creationId xmlns:a16="http://schemas.microsoft.com/office/drawing/2014/main" id="{872946D0-2430-42DA-8204-72E9B3AB81BA}"/>
              </a:ext>
            </a:extLst>
          </p:cNvPr>
          <p:cNvCxnSpPr>
            <a:cxnSpLocks/>
          </p:cNvCxnSpPr>
          <p:nvPr/>
        </p:nvCxnSpPr>
        <p:spPr>
          <a:xfrm flipV="1">
            <a:off x="395478" y="9412203"/>
            <a:ext cx="9894320" cy="55647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D3BE6541-7D99-4B5E-BFA0-6263B1266426}"/>
              </a:ext>
            </a:extLst>
          </p:cNvPr>
          <p:cNvSpPr txBox="1"/>
          <p:nvPr/>
        </p:nvSpPr>
        <p:spPr>
          <a:xfrm>
            <a:off x="7629360" y="1580351"/>
            <a:ext cx="2807905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3600" b="1" dirty="0">
                <a:ln w="0"/>
                <a:solidFill>
                  <a:schemeClr val="accent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自分の よさ</a:t>
            </a:r>
            <a:endParaRPr kumimoji="1" lang="en-US" altLang="ja-JP" sz="3600" b="1" dirty="0">
              <a:ln w="0"/>
              <a:solidFill>
                <a:schemeClr val="accent1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40218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870</TotalTime>
  <Words>189</Words>
  <Application>Microsoft Office PowerPoint</Application>
  <PresentationFormat>ユーザー設定</PresentationFormat>
  <Paragraphs>38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HG丸ｺﾞｼｯｸM-PRO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m-kumada</dc:creator>
  <cp:lastModifiedBy>m-kumada</cp:lastModifiedBy>
  <cp:revision>112</cp:revision>
  <cp:lastPrinted>2020-08-31T04:46:30Z</cp:lastPrinted>
  <dcterms:created xsi:type="dcterms:W3CDTF">2020-06-25T05:15:06Z</dcterms:created>
  <dcterms:modified xsi:type="dcterms:W3CDTF">2021-02-09T00:47:13Z</dcterms:modified>
</cp:coreProperties>
</file>